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54DE1-4C7C-478E-8BFB-B29AC2A9A64F}" type="datetimeFigureOut">
              <a:rPr lang="en-US" smtClean="0"/>
              <a:pPr/>
              <a:t>2/18/2011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CEAFF-9A45-4ECC-B439-A5025B1BB68C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428604"/>
            <a:ext cx="75562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Investigation Of Solutions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357430"/>
            <a:ext cx="3319471" cy="322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7158" y="500042"/>
            <a:ext cx="2962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Approach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500174"/>
            <a:ext cx="70009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i="1" dirty="0" smtClean="0"/>
              <a:t>In this section of the brief you are asking yourself </a:t>
            </a:r>
            <a:r>
              <a:rPr lang="en-IE" b="1" i="1" u="sng" dirty="0" smtClean="0"/>
              <a:t>how</a:t>
            </a:r>
            <a:r>
              <a:rPr lang="en-IE" b="1" i="1" dirty="0" smtClean="0"/>
              <a:t>?</a:t>
            </a:r>
          </a:p>
          <a:p>
            <a:r>
              <a:rPr lang="en-IE" b="1" i="1" dirty="0" smtClean="0"/>
              <a:t> </a:t>
            </a:r>
            <a:r>
              <a:rPr lang="en-IE" b="1" i="1" u="sng" dirty="0" smtClean="0"/>
              <a:t>How</a:t>
            </a:r>
            <a:r>
              <a:rPr lang="en-IE" b="1" i="1" dirty="0" smtClean="0"/>
              <a:t> are you going to solve each problem?</a:t>
            </a:r>
          </a:p>
          <a:p>
            <a:endParaRPr lang="en-IE" dirty="0"/>
          </a:p>
          <a:p>
            <a:r>
              <a:rPr lang="en-IE" b="1" dirty="0" smtClean="0"/>
              <a:t>Part  1: </a:t>
            </a:r>
          </a:p>
          <a:p>
            <a:r>
              <a:rPr lang="en-IE" dirty="0" smtClean="0"/>
              <a:t>Research existing solutions on the market using magazines, the internet or looking at products in shops.</a:t>
            </a:r>
          </a:p>
          <a:p>
            <a:endParaRPr lang="en-IE" dirty="0" smtClean="0"/>
          </a:p>
          <a:p>
            <a:r>
              <a:rPr lang="en-IE" dirty="0" smtClean="0">
                <a:solidFill>
                  <a:srgbClr val="FF0000"/>
                </a:solidFill>
              </a:rPr>
              <a:t>Note: </a:t>
            </a:r>
          </a:p>
          <a:p>
            <a:r>
              <a:rPr lang="en-IE" b="1" u="sng" dirty="0" smtClean="0"/>
              <a:t>Do not </a:t>
            </a:r>
            <a:r>
              <a:rPr lang="en-IE" dirty="0" smtClean="0"/>
              <a:t>simply copy existing solutions. The website provides you with strategies to come up with your </a:t>
            </a:r>
            <a:r>
              <a:rPr lang="en-IE" u="sng" dirty="0" smtClean="0"/>
              <a:t>own</a:t>
            </a:r>
            <a:r>
              <a:rPr lang="en-IE" dirty="0" smtClean="0"/>
              <a:t> design.</a:t>
            </a:r>
          </a:p>
          <a:p>
            <a:r>
              <a:rPr lang="en-IE" b="1" u="sng" dirty="0" smtClean="0"/>
              <a:t>Remember:  </a:t>
            </a:r>
            <a:r>
              <a:rPr lang="en-IE" dirty="0" smtClean="0"/>
              <a:t>10 marks are awarded for mock-up and </a:t>
            </a:r>
            <a:r>
              <a:rPr lang="en-IE" b="1" dirty="0" smtClean="0"/>
              <a:t>inventiveness</a:t>
            </a:r>
            <a:endParaRPr lang="en-IE" b="1" u="sng" dirty="0" smtClean="0"/>
          </a:p>
          <a:p>
            <a:endParaRPr lang="en-IE" b="1" dirty="0" smtClean="0"/>
          </a:p>
          <a:p>
            <a:pPr lvl="1"/>
            <a:endParaRPr lang="en-IE" dirty="0" smtClean="0"/>
          </a:p>
          <a:p>
            <a:pPr>
              <a:buFont typeface="Arial" pitchFamily="34" charset="0"/>
              <a:buChar char="•"/>
            </a:pPr>
            <a:endParaRPr lang="en-IE" dirty="0" smtClean="0"/>
          </a:p>
          <a:p>
            <a:endParaRPr lang="en-IE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571480"/>
            <a:ext cx="628652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800" b="1" dirty="0" smtClean="0"/>
              <a:t>Part 2:</a:t>
            </a:r>
          </a:p>
          <a:p>
            <a:r>
              <a:rPr lang="en-IE" b="1" dirty="0" smtClean="0">
                <a:solidFill>
                  <a:srgbClr val="FF0000"/>
                </a:solidFill>
              </a:rPr>
              <a:t>HINT: </a:t>
            </a:r>
            <a:r>
              <a:rPr lang="en-IE" b="1" i="1" dirty="0" smtClean="0"/>
              <a:t>The </a:t>
            </a:r>
            <a:r>
              <a:rPr lang="en-IE" b="1" i="1" u="sng" dirty="0" smtClean="0">
                <a:solidFill>
                  <a:srgbClr val="FF0000"/>
                </a:solidFill>
              </a:rPr>
              <a:t>Morphological Forced Analysis </a:t>
            </a:r>
            <a:r>
              <a:rPr lang="en-IE" b="1" i="1" dirty="0" smtClean="0"/>
              <a:t>strategy may be of benefit to you/your class here.</a:t>
            </a:r>
          </a:p>
          <a:p>
            <a:endParaRPr lang="en-IE" b="1" dirty="0" smtClean="0"/>
          </a:p>
          <a:p>
            <a:r>
              <a:rPr lang="en-IE" b="1" dirty="0" smtClean="0"/>
              <a:t> </a:t>
            </a:r>
            <a:r>
              <a:rPr lang="en-IE" dirty="0" smtClean="0"/>
              <a:t>Break down the brief into its many components. For example, the 2011 snowmobile needs various problems to be solved:</a:t>
            </a:r>
          </a:p>
          <a:p>
            <a:endParaRPr lang="en-IE" dirty="0" smtClean="0"/>
          </a:p>
          <a:p>
            <a:pPr lvl="1">
              <a:buFont typeface="Arial" pitchFamily="34" charset="0"/>
              <a:buChar char="•"/>
            </a:pPr>
            <a:r>
              <a:rPr lang="en-IE" sz="2400" dirty="0" smtClean="0"/>
              <a:t>Steering</a:t>
            </a:r>
          </a:p>
          <a:p>
            <a:pPr lvl="1">
              <a:buFont typeface="Arial" pitchFamily="34" charset="0"/>
              <a:buChar char="•"/>
            </a:pPr>
            <a:r>
              <a:rPr lang="en-IE" sz="2400" dirty="0" smtClean="0"/>
              <a:t>Power </a:t>
            </a:r>
          </a:p>
          <a:p>
            <a:pPr lvl="1">
              <a:buFont typeface="Arial" pitchFamily="34" charset="0"/>
              <a:buChar char="•"/>
            </a:pPr>
            <a:r>
              <a:rPr lang="en-IE" sz="2400" dirty="0" smtClean="0"/>
              <a:t>Wheels</a:t>
            </a:r>
          </a:p>
          <a:p>
            <a:pPr lvl="1">
              <a:buFont typeface="Arial" pitchFamily="34" charset="0"/>
              <a:buChar char="•"/>
            </a:pPr>
            <a:r>
              <a:rPr lang="en-IE" sz="2400" dirty="0" smtClean="0"/>
              <a:t>Grip</a:t>
            </a:r>
          </a:p>
          <a:p>
            <a:pPr lvl="1">
              <a:buFont typeface="Arial" pitchFamily="34" charset="0"/>
              <a:buChar char="•"/>
            </a:pPr>
            <a:r>
              <a:rPr lang="en-IE" sz="2400" dirty="0" smtClean="0"/>
              <a:t>Design</a:t>
            </a:r>
          </a:p>
          <a:p>
            <a:pPr lvl="1">
              <a:buFont typeface="Arial" pitchFamily="34" charset="0"/>
              <a:buChar char="•"/>
            </a:pPr>
            <a:r>
              <a:rPr lang="en-IE" sz="2400" dirty="0" smtClean="0"/>
              <a:t>Seating</a:t>
            </a:r>
          </a:p>
          <a:p>
            <a:pPr lvl="1"/>
            <a:endParaRPr lang="en-I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642918"/>
            <a:ext cx="535785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400" b="1" dirty="0" smtClean="0"/>
              <a:t>Part 3:</a:t>
            </a:r>
          </a:p>
          <a:p>
            <a:endParaRPr lang="en-IE" b="1" dirty="0" smtClean="0"/>
          </a:p>
          <a:p>
            <a:r>
              <a:rPr lang="en-IE" dirty="0" smtClean="0"/>
              <a:t>Come up with about 3 different solutions to each component you have broken down from the brief. </a:t>
            </a:r>
          </a:p>
          <a:p>
            <a:endParaRPr lang="en-IE" dirty="0" smtClean="0"/>
          </a:p>
          <a:p>
            <a:endParaRPr lang="en-IE" dirty="0" smtClean="0"/>
          </a:p>
        </p:txBody>
      </p:sp>
      <p:sp>
        <p:nvSpPr>
          <p:cNvPr id="3" name="Rectangle 2"/>
          <p:cNvSpPr/>
          <p:nvPr/>
        </p:nvSpPr>
        <p:spPr>
          <a:xfrm>
            <a:off x="3143240" y="2428868"/>
            <a:ext cx="253338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Problem “A”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224" y="4357694"/>
            <a:ext cx="19920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Solution 1</a:t>
            </a:r>
            <a:endParaRPr lang="en-US" sz="2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00430" y="4357694"/>
            <a:ext cx="19920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Solution 2</a:t>
            </a:r>
            <a:endParaRPr lang="en-US" sz="2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43636" y="4357694"/>
            <a:ext cx="19920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Solution 3</a:t>
            </a:r>
            <a:endParaRPr lang="en-US" sz="2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2000232" y="3000372"/>
            <a:ext cx="1357322" cy="12858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3849719" y="3579777"/>
            <a:ext cx="925305" cy="1951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072066" y="3071810"/>
            <a:ext cx="1643074" cy="1143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5000636"/>
            <a:ext cx="4699735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785786" y="578645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              .....</a:t>
            </a:r>
            <a:endParaRPr lang="en-IE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16" y="585789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...and so on!</a:t>
            </a:r>
            <a:endParaRPr lang="en-I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571480"/>
            <a:ext cx="43829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Final Solutions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571612"/>
            <a:ext cx="77867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E" dirty="0" smtClean="0"/>
              <a:t>Now you have solved each of the individual problems within the brief.</a:t>
            </a:r>
          </a:p>
          <a:p>
            <a:pPr>
              <a:buFont typeface="Arial" pitchFamily="34" charset="0"/>
              <a:buChar char="•"/>
            </a:pPr>
            <a:endParaRPr lang="en-IE" dirty="0"/>
          </a:p>
          <a:p>
            <a:pPr>
              <a:buFont typeface="Arial" pitchFamily="34" charset="0"/>
              <a:buChar char="•"/>
            </a:pPr>
            <a:r>
              <a:rPr lang="en-IE" dirty="0" smtClean="0"/>
              <a:t>The final step is to come up with 3 solutions.</a:t>
            </a:r>
          </a:p>
          <a:p>
            <a:pPr lvl="1">
              <a:buFontTx/>
              <a:buChar char="-"/>
            </a:pPr>
            <a:r>
              <a:rPr lang="en-IE" dirty="0" smtClean="0"/>
              <a:t>This </a:t>
            </a:r>
            <a:r>
              <a:rPr lang="en-IE" dirty="0" smtClean="0"/>
              <a:t>requires you to come up with 3 different design solutions that solve the brief. You then select your most preferred design solution. </a:t>
            </a:r>
            <a:endParaRPr lang="en-IE" dirty="0" smtClean="0"/>
          </a:p>
          <a:p>
            <a:pPr lvl="1">
              <a:buFontTx/>
              <a:buChar char="-"/>
            </a:pPr>
            <a:endParaRPr lang="en-IE" dirty="0" smtClean="0"/>
          </a:p>
          <a:p>
            <a:r>
              <a:rPr lang="en-IE" b="1" i="1" dirty="0" smtClean="0"/>
              <a:t>Remember! </a:t>
            </a:r>
            <a:r>
              <a:rPr lang="en-IE" dirty="0" smtClean="0"/>
              <a:t>Thes</a:t>
            </a:r>
            <a:r>
              <a:rPr lang="en-IE" dirty="0" smtClean="0"/>
              <a:t>e 3 entire solutions must be detailed (detailed notes and sketches or computer aided design models) </a:t>
            </a:r>
            <a:endParaRPr lang="en-I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237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</dc:creator>
  <cp:lastModifiedBy>Robert</cp:lastModifiedBy>
  <cp:revision>3</cp:revision>
  <dcterms:created xsi:type="dcterms:W3CDTF">2011-02-18T13:12:25Z</dcterms:created>
  <dcterms:modified xsi:type="dcterms:W3CDTF">2011-02-18T20:40:47Z</dcterms:modified>
</cp:coreProperties>
</file>